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71" r:id="rId4"/>
    <p:sldId id="257" r:id="rId5"/>
    <p:sldId id="258" r:id="rId6"/>
    <p:sldId id="275" r:id="rId7"/>
    <p:sldId id="267" r:id="rId8"/>
    <p:sldId id="259" r:id="rId9"/>
    <p:sldId id="260" r:id="rId10"/>
    <p:sldId id="264" r:id="rId11"/>
    <p:sldId id="261" r:id="rId12"/>
    <p:sldId id="265" r:id="rId13"/>
    <p:sldId id="262" r:id="rId14"/>
    <p:sldId id="263" r:id="rId15"/>
    <p:sldId id="270" r:id="rId16"/>
    <p:sldId id="272" r:id="rId17"/>
    <p:sldId id="274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-82" y="-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C6C3-2A6B-4EE9-9E1D-CECF9FA9361B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8AECC-428E-4877-9A39-0A7C73C45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89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korelatif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baseline="0" dirty="0" smtClean="0"/>
              <a:t> 156 KUHP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Pen. Pres No 1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1965, </a:t>
            </a:r>
            <a:r>
              <a:rPr lang="en-US" baseline="0" dirty="0" err="1" smtClean="0"/>
              <a:t>susunan</a:t>
            </a:r>
            <a:r>
              <a:rPr lang="en-US" baseline="0" dirty="0" smtClean="0"/>
              <a:t> kata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jiwanya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kesamaan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8AECC-428E-4877-9A39-0A7C73C452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5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8AECC-428E-4877-9A39-0A7C73C452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71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73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8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38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24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59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98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89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79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05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8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12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146C-50F6-4C92-B0E8-A9F8B8AC89A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93A4-5FA2-4EC6-9574-F2CDABFFF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97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Delik</a:t>
            </a:r>
            <a:r>
              <a:rPr lang="en-US" dirty="0" smtClean="0"/>
              <a:t> Agama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Penistaan</a:t>
            </a:r>
            <a:r>
              <a:rPr lang="en-US" dirty="0" smtClean="0"/>
              <a:t> Agama: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Trisno</a:t>
            </a:r>
            <a:r>
              <a:rPr lang="en-US" dirty="0" smtClean="0"/>
              <a:t> </a:t>
            </a:r>
            <a:r>
              <a:rPr lang="en-US" dirty="0" err="1" smtClean="0"/>
              <a:t>Raharjo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62063"/>
            <a:ext cx="22955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18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RUU KUHP –</a:t>
            </a:r>
            <a:r>
              <a:rPr lang="en-US" dirty="0" err="1" smtClean="0"/>
              <a:t>konsep</a:t>
            </a:r>
            <a:r>
              <a:rPr lang="en-US" smtClean="0"/>
              <a:t> 2012 </a:t>
            </a:r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342</a:t>
            </a:r>
          </a:p>
          <a:p>
            <a:pPr lvl="1"/>
            <a:r>
              <a:rPr lang="en-US" dirty="0" smtClean="0"/>
              <a:t>Setiap orang yang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menghina</a:t>
            </a:r>
            <a:r>
              <a:rPr lang="en-US" dirty="0" smtClean="0"/>
              <a:t> </a:t>
            </a:r>
            <a:r>
              <a:rPr lang="en-US" dirty="0" err="1" smtClean="0"/>
              <a:t>keagungan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firman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5 (lima) 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IV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343</a:t>
            </a:r>
          </a:p>
          <a:p>
            <a:pPr lvl="1"/>
            <a:r>
              <a:rPr lang="en-US" dirty="0" smtClean="0"/>
              <a:t>Setiap orang yang </a:t>
            </a:r>
            <a:r>
              <a:rPr lang="en-US" dirty="0" err="1" smtClean="0"/>
              <a:t>dimuka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mengejek</a:t>
            </a:r>
            <a:r>
              <a:rPr lang="en-US" dirty="0" smtClean="0"/>
              <a:t>, </a:t>
            </a:r>
            <a:r>
              <a:rPr lang="en-US" dirty="0" err="1" smtClean="0"/>
              <a:t>menodai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merendahkan</a:t>
            </a:r>
            <a:r>
              <a:rPr lang="en-US" dirty="0" smtClean="0"/>
              <a:t> agama, </a:t>
            </a:r>
            <a:r>
              <a:rPr lang="en-US" dirty="0" err="1" smtClean="0"/>
              <a:t>rasul</a:t>
            </a:r>
            <a:r>
              <a:rPr lang="en-US" dirty="0" smtClean="0"/>
              <a:t>, </a:t>
            </a:r>
            <a:r>
              <a:rPr lang="en-US" dirty="0" err="1" smtClean="0"/>
              <a:t>nabi</a:t>
            </a:r>
            <a:r>
              <a:rPr lang="en-US" dirty="0" smtClean="0"/>
              <a:t>,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, </a:t>
            </a:r>
            <a:r>
              <a:rPr lang="en-US" dirty="0" err="1" smtClean="0"/>
              <a:t>ajaran</a:t>
            </a:r>
            <a:r>
              <a:rPr lang="en-US" dirty="0" smtClean="0"/>
              <a:t> agama,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5 (lima)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IV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3890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85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RUU KUHP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344</a:t>
            </a:r>
          </a:p>
          <a:p>
            <a:r>
              <a:rPr lang="en-US" dirty="0" smtClean="0"/>
              <a:t>(1) Setiap orang yang </a:t>
            </a:r>
            <a:r>
              <a:rPr lang="en-US" dirty="0" err="1" smtClean="0"/>
              <a:t>menyiarkan</a:t>
            </a:r>
            <a:r>
              <a:rPr lang="en-US" dirty="0" smtClean="0"/>
              <a:t>, </a:t>
            </a:r>
            <a:r>
              <a:rPr lang="en-US" dirty="0" err="1" smtClean="0"/>
              <a:t>mempertunjukkan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menempelkan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memperdengarkan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341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343,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agar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IV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pemidanaan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91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 err="1" smtClean="0"/>
              <a:t>Pembahasan</a:t>
            </a:r>
            <a:r>
              <a:rPr lang="en-AU" dirty="0" smtClean="0"/>
              <a:t> </a:t>
            </a:r>
            <a:r>
              <a:rPr lang="en-AU" dirty="0" err="1" smtClean="0"/>
              <a:t>akhir</a:t>
            </a:r>
            <a:endParaRPr lang="en-AU" dirty="0" smtClean="0"/>
          </a:p>
          <a:p>
            <a:r>
              <a:rPr lang="en-AU" dirty="0" err="1" smtClean="0"/>
              <a:t>Pasal</a:t>
            </a:r>
            <a:r>
              <a:rPr lang="en-AU" dirty="0" smtClean="0"/>
              <a:t> 349 </a:t>
            </a:r>
            <a:endParaRPr lang="en-US" dirty="0" smtClean="0"/>
          </a:p>
          <a:p>
            <a:r>
              <a:rPr lang="en-AU" dirty="0" smtClean="0"/>
              <a:t>(1) 	Setiap orang yang </a:t>
            </a:r>
            <a:r>
              <a:rPr lang="en-AU" dirty="0" err="1" smtClean="0"/>
              <a:t>menyiarkan</a:t>
            </a:r>
            <a:r>
              <a:rPr lang="en-AU" dirty="0" smtClean="0"/>
              <a:t>, </a:t>
            </a:r>
            <a:r>
              <a:rPr lang="en-AU" dirty="0" err="1" smtClean="0"/>
              <a:t>mempertunjukkan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menempelkan</a:t>
            </a:r>
            <a:r>
              <a:rPr lang="en-AU" dirty="0" smtClean="0"/>
              <a:t> </a:t>
            </a:r>
            <a:r>
              <a:rPr lang="en-AU" dirty="0" err="1" smtClean="0"/>
              <a:t>tulisan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gambar</a:t>
            </a:r>
            <a:r>
              <a:rPr lang="en-AU" dirty="0" smtClean="0"/>
              <a:t>, </a:t>
            </a:r>
            <a:r>
              <a:rPr lang="en-AU" dirty="0" err="1" smtClean="0"/>
              <a:t>sehingga</a:t>
            </a:r>
            <a:r>
              <a:rPr lang="en-AU" dirty="0" smtClean="0"/>
              <a:t> </a:t>
            </a:r>
            <a:r>
              <a:rPr lang="en-AU" dirty="0" err="1" smtClean="0"/>
              <a:t>terlihat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r>
              <a:rPr lang="en-AU" dirty="0" smtClean="0"/>
              <a:t>,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memperdengarkan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rekaman</a:t>
            </a:r>
            <a:r>
              <a:rPr lang="en-AU" dirty="0" smtClean="0"/>
              <a:t> </a:t>
            </a:r>
            <a:r>
              <a:rPr lang="en-AU" dirty="0" err="1" smtClean="0"/>
              <a:t>sehingga</a:t>
            </a:r>
            <a:r>
              <a:rPr lang="en-AU" dirty="0" smtClean="0"/>
              <a:t> </a:t>
            </a:r>
            <a:r>
              <a:rPr lang="en-AU" dirty="0" err="1" smtClean="0"/>
              <a:t>ter­dengar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r>
              <a:rPr lang="en-AU" dirty="0" smtClean="0"/>
              <a:t>, yang </a:t>
            </a:r>
            <a:r>
              <a:rPr lang="en-AU" dirty="0" err="1" smtClean="0"/>
              <a:t>berisi</a:t>
            </a:r>
            <a:r>
              <a:rPr lang="en-AU" dirty="0" smtClean="0"/>
              <a:t> </a:t>
            </a:r>
            <a:r>
              <a:rPr lang="en-AU" dirty="0" err="1" smtClean="0"/>
              <a:t>tindak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sebagaimana</a:t>
            </a:r>
            <a:r>
              <a:rPr lang="en-AU" dirty="0" smtClean="0"/>
              <a:t> </a:t>
            </a:r>
            <a:r>
              <a:rPr lang="en-AU" dirty="0" err="1" smtClean="0"/>
              <a:t>dimaksud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Pasal</a:t>
            </a:r>
            <a:r>
              <a:rPr lang="en-AU" dirty="0" smtClean="0"/>
              <a:t> 34</a:t>
            </a:r>
            <a:r>
              <a:rPr lang="id-ID" dirty="0" smtClean="0"/>
              <a:t>8</a:t>
            </a:r>
            <a:r>
              <a:rPr lang="en-AU" dirty="0" smtClean="0"/>
              <a:t>,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maksud</a:t>
            </a:r>
            <a:r>
              <a:rPr lang="en-AU" dirty="0" smtClean="0"/>
              <a:t> agar </a:t>
            </a:r>
            <a:r>
              <a:rPr lang="en-AU" dirty="0" err="1" smtClean="0"/>
              <a:t>isi</a:t>
            </a:r>
            <a:r>
              <a:rPr lang="en-AU" dirty="0" smtClean="0"/>
              <a:t> </a:t>
            </a:r>
            <a:r>
              <a:rPr lang="en-AU" dirty="0" err="1" smtClean="0"/>
              <a:t>tulisan</a:t>
            </a:r>
            <a:r>
              <a:rPr lang="en-AU" dirty="0" smtClean="0"/>
              <a:t>, </a:t>
            </a:r>
            <a:r>
              <a:rPr lang="en-AU" dirty="0" err="1" smtClean="0"/>
              <a:t>gambar</a:t>
            </a:r>
            <a:r>
              <a:rPr lang="en-AU" dirty="0" smtClean="0"/>
              <a:t>,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rekaman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diketahui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diketahui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r>
              <a:rPr lang="en-AU" dirty="0" smtClean="0"/>
              <a:t>, </a:t>
            </a:r>
            <a:r>
              <a:rPr lang="en-AU" dirty="0" err="1" smtClean="0"/>
              <a:t>dipidana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penjara</a:t>
            </a:r>
            <a:r>
              <a:rPr lang="en-AU" dirty="0" smtClean="0"/>
              <a:t> paling lama 5 (lima) </a:t>
            </a:r>
            <a:r>
              <a:rPr lang="en-AU" dirty="0" err="1" smtClean="0"/>
              <a:t>tahun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denda</a:t>
            </a:r>
            <a:r>
              <a:rPr lang="en-AU" dirty="0" smtClean="0"/>
              <a:t> paling </a:t>
            </a:r>
            <a:r>
              <a:rPr lang="en-AU" dirty="0" err="1" smtClean="0"/>
              <a:t>banyak</a:t>
            </a:r>
            <a:r>
              <a:rPr lang="en-AU" dirty="0" smtClean="0"/>
              <a:t> </a:t>
            </a:r>
            <a:r>
              <a:rPr lang="en-AU" dirty="0" err="1" smtClean="0"/>
              <a:t>Kategori</a:t>
            </a:r>
            <a:r>
              <a:rPr lang="en-AU" dirty="0" smtClean="0"/>
              <a:t> IV.</a:t>
            </a:r>
            <a:endParaRPr lang="en-US" dirty="0" smtClean="0"/>
          </a:p>
          <a:p>
            <a:r>
              <a:rPr lang="en-AU" dirty="0" smtClean="0"/>
              <a:t>(2) 	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pembuat</a:t>
            </a:r>
            <a:r>
              <a:rPr lang="en-AU" dirty="0" smtClean="0"/>
              <a:t> </a:t>
            </a:r>
            <a:r>
              <a:rPr lang="en-AU" dirty="0" err="1" smtClean="0"/>
              <a:t>tindak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sebagaimana</a:t>
            </a:r>
            <a:r>
              <a:rPr lang="en-AU" dirty="0" smtClean="0"/>
              <a:t>  </a:t>
            </a:r>
            <a:r>
              <a:rPr lang="en-AU" dirty="0" err="1" smtClean="0"/>
              <a:t>dimaksud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ayat</a:t>
            </a:r>
            <a:r>
              <a:rPr lang="en-AU" dirty="0" smtClean="0"/>
              <a:t> (1)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perbuatan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menjalankan</a:t>
            </a:r>
            <a:r>
              <a:rPr lang="en-AU" dirty="0" smtClean="0"/>
              <a:t> </a:t>
            </a:r>
            <a:r>
              <a:rPr lang="en-AU" dirty="0" err="1" smtClean="0"/>
              <a:t>profesinya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itu</a:t>
            </a:r>
            <a:r>
              <a:rPr lang="en-AU" dirty="0" smtClean="0"/>
              <a:t> </a:t>
            </a:r>
            <a:r>
              <a:rPr lang="en-AU" dirty="0" err="1" smtClean="0"/>
              <a:t>belum</a:t>
            </a:r>
            <a:r>
              <a:rPr lang="en-AU" dirty="0" smtClean="0"/>
              <a:t> </a:t>
            </a:r>
            <a:r>
              <a:rPr lang="en-AU" dirty="0" err="1" smtClean="0"/>
              <a:t>lewat</a:t>
            </a:r>
            <a:r>
              <a:rPr lang="en-AU" dirty="0" smtClean="0"/>
              <a:t> 2 (</a:t>
            </a:r>
            <a:r>
              <a:rPr lang="en-AU" dirty="0" err="1" smtClean="0"/>
              <a:t>dua</a:t>
            </a:r>
            <a:r>
              <a:rPr lang="en-AU" dirty="0" smtClean="0"/>
              <a:t>) </a:t>
            </a:r>
            <a:r>
              <a:rPr lang="en-AU" dirty="0" err="1" smtClean="0"/>
              <a:t>tahun</a:t>
            </a:r>
            <a:r>
              <a:rPr lang="en-AU" dirty="0" smtClean="0"/>
              <a:t> </a:t>
            </a:r>
            <a:r>
              <a:rPr lang="en-AU" dirty="0" err="1" smtClean="0"/>
              <a:t>sejak</a:t>
            </a:r>
            <a:r>
              <a:rPr lang="en-AU" dirty="0" smtClean="0"/>
              <a:t> </a:t>
            </a:r>
            <a:r>
              <a:rPr lang="en-AU" dirty="0" err="1" smtClean="0"/>
              <a:t>adanya</a:t>
            </a:r>
            <a:r>
              <a:rPr lang="en-AU" dirty="0" smtClean="0"/>
              <a:t> </a:t>
            </a:r>
            <a:r>
              <a:rPr lang="en-AU" dirty="0" err="1" smtClean="0"/>
              <a:t>putusan</a:t>
            </a:r>
            <a:r>
              <a:rPr lang="en-AU" dirty="0" smtClean="0"/>
              <a:t> </a:t>
            </a:r>
            <a:r>
              <a:rPr lang="en-AU" dirty="0" err="1" smtClean="0"/>
              <a:t>pemidanaan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memperoleh</a:t>
            </a:r>
            <a:r>
              <a:rPr lang="en-AU" dirty="0" smtClean="0"/>
              <a:t> </a:t>
            </a:r>
            <a:r>
              <a:rPr lang="en-AU" dirty="0" err="1" smtClean="0"/>
              <a:t>kekuatan</a:t>
            </a:r>
            <a:r>
              <a:rPr lang="en-AU" dirty="0" smtClean="0"/>
              <a:t> </a:t>
            </a:r>
            <a:r>
              <a:rPr lang="en-AU" dirty="0" err="1" smtClean="0"/>
              <a:t>hukum</a:t>
            </a:r>
            <a:r>
              <a:rPr lang="en-AU" dirty="0" smtClean="0"/>
              <a:t> TETAP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tindak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yang </a:t>
            </a:r>
            <a:r>
              <a:rPr lang="en-AU" dirty="0" err="1" smtClean="0"/>
              <a:t>sama</a:t>
            </a:r>
            <a:r>
              <a:rPr lang="en-AU" dirty="0" smtClean="0"/>
              <a:t> </a:t>
            </a:r>
            <a:r>
              <a:rPr lang="en-AU" dirty="0" err="1" smtClean="0"/>
              <a:t>maka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dijatuhi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tambahan</a:t>
            </a:r>
            <a:r>
              <a:rPr lang="en-AU" dirty="0" smtClean="0"/>
              <a:t> </a:t>
            </a:r>
            <a:r>
              <a:rPr lang="en-AU" dirty="0" err="1" smtClean="0"/>
              <a:t>berupa</a:t>
            </a:r>
            <a:r>
              <a:rPr lang="en-AU" dirty="0" smtClean="0"/>
              <a:t> </a:t>
            </a:r>
            <a:r>
              <a:rPr lang="en-AU" dirty="0" err="1" smtClean="0"/>
              <a:t>pencabutan</a:t>
            </a:r>
            <a:r>
              <a:rPr lang="en-AU" dirty="0" smtClean="0"/>
              <a:t> </a:t>
            </a:r>
            <a:r>
              <a:rPr lang="en-AU" dirty="0" err="1" smtClean="0"/>
              <a:t>hak</a:t>
            </a:r>
            <a:r>
              <a:rPr lang="en-AU" dirty="0" smtClean="0"/>
              <a:t> </a:t>
            </a:r>
            <a:r>
              <a:rPr lang="en-AU" dirty="0" err="1" smtClean="0"/>
              <a:t>sebagaimana</a:t>
            </a:r>
            <a:r>
              <a:rPr lang="en-AU" dirty="0" smtClean="0"/>
              <a:t> </a:t>
            </a:r>
            <a:r>
              <a:rPr lang="en-AU" dirty="0" err="1" smtClean="0"/>
              <a:t>dimaksud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Pasal</a:t>
            </a:r>
            <a:r>
              <a:rPr lang="en-AU" dirty="0" smtClean="0"/>
              <a:t> 93 </a:t>
            </a:r>
            <a:r>
              <a:rPr lang="en-AU" dirty="0" err="1" smtClean="0"/>
              <a:t>ayat</a:t>
            </a:r>
            <a:r>
              <a:rPr lang="en-AU" dirty="0" smtClean="0"/>
              <a:t> (1) </a:t>
            </a:r>
            <a:r>
              <a:rPr lang="en-AU" dirty="0" err="1" smtClean="0"/>
              <a:t>huruf</a:t>
            </a:r>
            <a:r>
              <a:rPr lang="en-AU" dirty="0" smtClean="0"/>
              <a:t> g.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3890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54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RUU KUHP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Paragraf</a:t>
            </a:r>
            <a:r>
              <a:rPr lang="en-US" dirty="0" smtClean="0"/>
              <a:t> 2 </a:t>
            </a:r>
          </a:p>
          <a:p>
            <a:r>
              <a:rPr lang="en-US" dirty="0" err="1" smtClean="0"/>
              <a:t>Penghasutan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Agama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345</a:t>
            </a:r>
          </a:p>
          <a:p>
            <a:r>
              <a:rPr lang="en-US" dirty="0" smtClean="0"/>
              <a:t>Setiap orang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menghasut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agama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dianut</a:t>
            </a:r>
            <a:r>
              <a:rPr lang="en-US" dirty="0" smtClean="0"/>
              <a:t> di Indonesia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4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--</a:t>
            </a:r>
          </a:p>
          <a:p>
            <a:r>
              <a:rPr lang="id-ID" dirty="0" smtClean="0"/>
              <a:t>Pasal 3</a:t>
            </a:r>
            <a:r>
              <a:rPr lang="en-US" dirty="0" smtClean="0"/>
              <a:t>50 </a:t>
            </a:r>
          </a:p>
          <a:p>
            <a:r>
              <a:rPr lang="id-ID" dirty="0" smtClean="0"/>
              <a:t>Setiap orang yang di muka umum menghasut dalam bentuk apapun dengan maksud meniadakan keyakinan terhadap agama yang sah dianut di Indonesia, dipidana dengan pidana penjara paling lama 4 (empat) tahun atau pidana denda paling banyak Kategori IV.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7954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8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RUU KUHP –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err="1"/>
              <a:t>Bagian</a:t>
            </a:r>
            <a:r>
              <a:rPr lang="en-AU" b="1" dirty="0"/>
              <a:t> </a:t>
            </a:r>
            <a:r>
              <a:rPr lang="en-AU" b="1" dirty="0" err="1"/>
              <a:t>Kedua</a:t>
            </a:r>
            <a:endParaRPr lang="en-US" dirty="0"/>
          </a:p>
          <a:p>
            <a:r>
              <a:rPr lang="en-AU" b="1" dirty="0" err="1"/>
              <a:t>Tindak</a:t>
            </a:r>
            <a:r>
              <a:rPr lang="en-AU" b="1" dirty="0"/>
              <a:t> </a:t>
            </a:r>
            <a:r>
              <a:rPr lang="en-AU" b="1" dirty="0" err="1"/>
              <a:t>Pidana</a:t>
            </a:r>
            <a:r>
              <a:rPr lang="en-AU" b="1" dirty="0"/>
              <a:t> </a:t>
            </a:r>
            <a:r>
              <a:rPr lang="en-AU" b="1" dirty="0" err="1"/>
              <a:t>terhadap</a:t>
            </a:r>
            <a:r>
              <a:rPr lang="en-AU" b="1" dirty="0"/>
              <a:t> </a:t>
            </a:r>
            <a:r>
              <a:rPr lang="en-AU" b="1" dirty="0" err="1"/>
              <a:t>Kehidupan</a:t>
            </a:r>
            <a:r>
              <a:rPr lang="en-AU" b="1" dirty="0"/>
              <a:t> </a:t>
            </a:r>
            <a:r>
              <a:rPr lang="en-AU" b="1" dirty="0" err="1"/>
              <a:t>Beragama</a:t>
            </a:r>
            <a:r>
              <a:rPr lang="en-AU" b="1" dirty="0"/>
              <a:t> </a:t>
            </a:r>
            <a:r>
              <a:rPr lang="en-AU" b="1" dirty="0" err="1"/>
              <a:t>dan</a:t>
            </a:r>
            <a:r>
              <a:rPr lang="en-AU" b="1" dirty="0"/>
              <a:t> </a:t>
            </a:r>
            <a:endParaRPr lang="en-US" dirty="0"/>
          </a:p>
          <a:p>
            <a:r>
              <a:rPr lang="en-AU" b="1" dirty="0" err="1"/>
              <a:t>Sarana</a:t>
            </a:r>
            <a:r>
              <a:rPr lang="en-AU" b="1" dirty="0"/>
              <a:t> </a:t>
            </a:r>
            <a:r>
              <a:rPr lang="en-AU" b="1" dirty="0" err="1" smtClean="0"/>
              <a:t>Ibadah</a:t>
            </a:r>
            <a:endParaRPr lang="en-AU" b="1" dirty="0" smtClean="0"/>
          </a:p>
          <a:p>
            <a:r>
              <a:rPr lang="en-AU" dirty="0" err="1"/>
              <a:t>Pasal</a:t>
            </a:r>
            <a:r>
              <a:rPr lang="en-AU" dirty="0"/>
              <a:t> 351 </a:t>
            </a:r>
            <a:endParaRPr lang="en-US" dirty="0"/>
          </a:p>
          <a:p>
            <a:r>
              <a:rPr lang="en-AU" dirty="0"/>
              <a:t>(1) 	</a:t>
            </a:r>
            <a:r>
              <a:rPr lang="en-AU" dirty="0" err="1"/>
              <a:t>Setiap</a:t>
            </a:r>
            <a:r>
              <a:rPr lang="en-AU" dirty="0"/>
              <a:t> orang yang </a:t>
            </a:r>
            <a:r>
              <a:rPr lang="en-AU" dirty="0" err="1"/>
              <a:t>mengganggu</a:t>
            </a:r>
            <a:r>
              <a:rPr lang="en-AU" dirty="0"/>
              <a:t>, </a:t>
            </a:r>
            <a:r>
              <a:rPr lang="en-AU" dirty="0" err="1"/>
              <a:t>merintangi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melawan</a:t>
            </a:r>
            <a:r>
              <a:rPr lang="en-AU" dirty="0"/>
              <a:t> </a:t>
            </a:r>
            <a:r>
              <a:rPr lang="en-AU" dirty="0" err="1"/>
              <a:t>hukum</a:t>
            </a:r>
            <a:r>
              <a:rPr lang="en-AU" dirty="0"/>
              <a:t> </a:t>
            </a:r>
            <a:r>
              <a:rPr lang="en-AU" dirty="0" err="1"/>
              <a:t>membubarkan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cara</a:t>
            </a:r>
            <a:r>
              <a:rPr lang="en-AU" dirty="0"/>
              <a:t> </a:t>
            </a:r>
            <a:r>
              <a:rPr lang="en-AU" dirty="0" err="1"/>
              <a:t>kekerasan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ancaman</a:t>
            </a:r>
            <a:r>
              <a:rPr lang="en-AU" dirty="0"/>
              <a:t> </a:t>
            </a:r>
            <a:r>
              <a:rPr lang="en-AU" dirty="0" err="1"/>
              <a:t>kekerasan</a:t>
            </a:r>
            <a:r>
              <a:rPr lang="en-AU" dirty="0"/>
              <a:t>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jamaah</a:t>
            </a:r>
            <a:r>
              <a:rPr lang="en-AU" dirty="0"/>
              <a:t> yang </a:t>
            </a:r>
            <a:r>
              <a:rPr lang="en-AU" dirty="0" err="1"/>
              <a:t>sedang</a:t>
            </a:r>
            <a:r>
              <a:rPr lang="en-AU" dirty="0"/>
              <a:t> </a:t>
            </a:r>
            <a:r>
              <a:rPr lang="en-AU" dirty="0" err="1"/>
              <a:t>menjalankan</a:t>
            </a:r>
            <a:r>
              <a:rPr lang="en-AU" dirty="0"/>
              <a:t> </a:t>
            </a:r>
            <a:r>
              <a:rPr lang="en-AU" dirty="0" err="1"/>
              <a:t>ibadah</a:t>
            </a:r>
            <a:r>
              <a:rPr lang="en-AU" dirty="0"/>
              <a:t>, </a:t>
            </a:r>
            <a:r>
              <a:rPr lang="en-AU" dirty="0" err="1"/>
              <a:t>upacara</a:t>
            </a:r>
            <a:r>
              <a:rPr lang="en-AU" dirty="0"/>
              <a:t> </a:t>
            </a:r>
            <a:r>
              <a:rPr lang="en-AU" dirty="0" err="1"/>
              <a:t>keagamaan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pertemuan</a:t>
            </a:r>
            <a:r>
              <a:rPr lang="en-AU" dirty="0"/>
              <a:t> </a:t>
            </a:r>
            <a:r>
              <a:rPr lang="en-AU" dirty="0" err="1"/>
              <a:t>keagamaan</a:t>
            </a:r>
            <a:r>
              <a:rPr lang="en-AU" dirty="0"/>
              <a:t>, </a:t>
            </a:r>
            <a:r>
              <a:rPr lang="en-AU" dirty="0" err="1"/>
              <a:t>dipidana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penjara</a:t>
            </a:r>
            <a:r>
              <a:rPr lang="en-AU" dirty="0"/>
              <a:t> paling lama 3 (</a:t>
            </a:r>
            <a:r>
              <a:rPr lang="en-AU" dirty="0" err="1"/>
              <a:t>tiga</a:t>
            </a:r>
            <a:r>
              <a:rPr lang="en-AU" dirty="0"/>
              <a:t>) </a:t>
            </a:r>
            <a:r>
              <a:rPr lang="en-AU" dirty="0" err="1"/>
              <a:t>tahun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denda</a:t>
            </a:r>
            <a:r>
              <a:rPr lang="en-AU" dirty="0"/>
              <a:t> paling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Kategori</a:t>
            </a:r>
            <a:r>
              <a:rPr lang="en-AU" dirty="0"/>
              <a:t> IV.</a:t>
            </a:r>
            <a:endParaRPr lang="en-US" dirty="0"/>
          </a:p>
          <a:p>
            <a:r>
              <a:rPr lang="en-AU" dirty="0"/>
              <a:t>(2) 	</a:t>
            </a:r>
            <a:r>
              <a:rPr lang="en-AU" dirty="0" err="1"/>
              <a:t>Setiap</a:t>
            </a:r>
            <a:r>
              <a:rPr lang="en-AU" dirty="0"/>
              <a:t> orang yang </a:t>
            </a:r>
            <a:r>
              <a:rPr lang="en-AU" dirty="0" err="1"/>
              <a:t>membuat</a:t>
            </a:r>
            <a:r>
              <a:rPr lang="en-AU" dirty="0"/>
              <a:t> </a:t>
            </a:r>
            <a:r>
              <a:rPr lang="en-AU" dirty="0" err="1"/>
              <a:t>gaduh</a:t>
            </a:r>
            <a:r>
              <a:rPr lang="en-AU" dirty="0"/>
              <a:t> di </a:t>
            </a:r>
            <a:r>
              <a:rPr lang="en-AU" dirty="0" err="1"/>
              <a:t>dekat</a:t>
            </a:r>
            <a:r>
              <a:rPr lang="en-AU" dirty="0"/>
              <a:t> </a:t>
            </a:r>
            <a:r>
              <a:rPr lang="en-AU" dirty="0" err="1"/>
              <a:t>bangunan</a:t>
            </a:r>
            <a:r>
              <a:rPr lang="en-AU" dirty="0"/>
              <a:t> </a:t>
            </a:r>
            <a:r>
              <a:rPr lang="en-AU" dirty="0" err="1"/>
              <a:t>tempat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menjalankan</a:t>
            </a:r>
            <a:r>
              <a:rPr lang="en-AU" dirty="0"/>
              <a:t> </a:t>
            </a:r>
            <a:r>
              <a:rPr lang="en-AU" dirty="0" err="1"/>
              <a:t>ibadah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waktu</a:t>
            </a:r>
            <a:r>
              <a:rPr lang="en-AU" dirty="0"/>
              <a:t> </a:t>
            </a:r>
            <a:r>
              <a:rPr lang="en-AU" dirty="0" err="1"/>
              <a:t>ibadah</a:t>
            </a:r>
            <a:r>
              <a:rPr lang="en-AU" dirty="0"/>
              <a:t> </a:t>
            </a:r>
            <a:r>
              <a:rPr lang="en-AU" dirty="0" err="1"/>
              <a:t>sedang</a:t>
            </a:r>
            <a:r>
              <a:rPr lang="en-AU" dirty="0"/>
              <a:t> </a:t>
            </a:r>
            <a:r>
              <a:rPr lang="en-AU" dirty="0" err="1"/>
              <a:t>ber­langsung</a:t>
            </a:r>
            <a:r>
              <a:rPr lang="en-AU" dirty="0"/>
              <a:t>, </a:t>
            </a:r>
            <a:r>
              <a:rPr lang="en-AU" dirty="0" err="1"/>
              <a:t>dipidana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denda</a:t>
            </a:r>
            <a:r>
              <a:rPr lang="en-AU" dirty="0"/>
              <a:t> paling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Kategori</a:t>
            </a:r>
            <a:r>
              <a:rPr lang="en-AU" dirty="0"/>
              <a:t> II.</a:t>
            </a:r>
            <a:endParaRPr lang="en-US" dirty="0"/>
          </a:p>
          <a:p>
            <a:endParaRPr lang="en-AU" b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84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RUU KUHP –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/>
              <a:t>Pasal</a:t>
            </a:r>
            <a:r>
              <a:rPr lang="en-AU" dirty="0"/>
              <a:t> 352</a:t>
            </a:r>
            <a:endParaRPr lang="en-US" dirty="0"/>
          </a:p>
          <a:p>
            <a:r>
              <a:rPr lang="en-AU" dirty="0" err="1"/>
              <a:t>Setiap</a:t>
            </a:r>
            <a:r>
              <a:rPr lang="en-AU" dirty="0"/>
              <a:t> orang yang di </a:t>
            </a:r>
            <a:r>
              <a:rPr lang="en-AU" dirty="0" err="1"/>
              <a:t>muka</a:t>
            </a:r>
            <a:r>
              <a:rPr lang="en-AU" dirty="0"/>
              <a:t> </a:t>
            </a:r>
            <a:r>
              <a:rPr lang="en-AU" dirty="0" err="1"/>
              <a:t>umum</a:t>
            </a:r>
            <a:r>
              <a:rPr lang="en-AU" dirty="0"/>
              <a:t> </a:t>
            </a:r>
            <a:r>
              <a:rPr lang="en-AU" dirty="0" err="1"/>
              <a:t>melakukan</a:t>
            </a:r>
            <a:r>
              <a:rPr lang="en-AU" dirty="0"/>
              <a:t> </a:t>
            </a:r>
            <a:r>
              <a:rPr lang="en-AU" dirty="0" err="1"/>
              <a:t>penghinaan</a:t>
            </a:r>
            <a:r>
              <a:rPr lang="en-AU" dirty="0"/>
              <a:t> </a:t>
            </a:r>
            <a:r>
              <a:rPr lang="en-AU" dirty="0" err="1"/>
              <a:t>terhadap</a:t>
            </a:r>
            <a:r>
              <a:rPr lang="en-AU" dirty="0"/>
              <a:t> orang yang </a:t>
            </a:r>
            <a:r>
              <a:rPr lang="en-AU" dirty="0" err="1"/>
              <a:t>sedang</a:t>
            </a:r>
            <a:r>
              <a:rPr lang="en-AU" dirty="0"/>
              <a:t> </a:t>
            </a:r>
            <a:r>
              <a:rPr lang="en-AU" dirty="0" err="1"/>
              <a:t>menjalankan</a:t>
            </a:r>
            <a:r>
              <a:rPr lang="en-AU" dirty="0"/>
              <a:t> </a:t>
            </a:r>
            <a:r>
              <a:rPr lang="en-AU" dirty="0" err="1"/>
              <a:t>ibadah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melakukan</a:t>
            </a:r>
            <a:r>
              <a:rPr lang="en-AU" dirty="0"/>
              <a:t> </a:t>
            </a:r>
            <a:r>
              <a:rPr lang="en-AU" dirty="0" err="1"/>
              <a:t>penghinaan</a:t>
            </a:r>
            <a:r>
              <a:rPr lang="en-AU" dirty="0"/>
              <a:t> </a:t>
            </a:r>
            <a:r>
              <a:rPr lang="en-AU" dirty="0" err="1"/>
              <a:t>petugas</a:t>
            </a:r>
            <a:r>
              <a:rPr lang="en-AU" dirty="0"/>
              <a:t> agama yang </a:t>
            </a:r>
            <a:r>
              <a:rPr lang="en-AU" dirty="0" err="1"/>
              <a:t>sedang</a:t>
            </a:r>
            <a:r>
              <a:rPr lang="en-AU" dirty="0"/>
              <a:t> </a:t>
            </a:r>
            <a:r>
              <a:rPr lang="en-AU" dirty="0" err="1"/>
              <a:t>melakukan</a:t>
            </a:r>
            <a:r>
              <a:rPr lang="en-AU" dirty="0"/>
              <a:t> </a:t>
            </a:r>
            <a:r>
              <a:rPr lang="en-AU" dirty="0" err="1"/>
              <a:t>tugasnya</a:t>
            </a:r>
            <a:r>
              <a:rPr lang="en-AU" dirty="0"/>
              <a:t>, </a:t>
            </a:r>
            <a:r>
              <a:rPr lang="en-AU" dirty="0" err="1"/>
              <a:t>dipidana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penjara</a:t>
            </a:r>
            <a:r>
              <a:rPr lang="en-AU" dirty="0"/>
              <a:t> paling lama 2 (</a:t>
            </a:r>
            <a:r>
              <a:rPr lang="en-AU" dirty="0" err="1"/>
              <a:t>dua</a:t>
            </a:r>
            <a:r>
              <a:rPr lang="en-AU" dirty="0"/>
              <a:t>) </a:t>
            </a:r>
            <a:r>
              <a:rPr lang="en-AU" dirty="0" err="1"/>
              <a:t>tahun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denda</a:t>
            </a:r>
            <a:r>
              <a:rPr lang="en-AU" dirty="0"/>
              <a:t> paling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Kategori</a:t>
            </a:r>
            <a:r>
              <a:rPr lang="en-AU" dirty="0"/>
              <a:t> III. </a:t>
            </a:r>
            <a:endParaRPr lang="en-US" dirty="0"/>
          </a:p>
          <a:p>
            <a:r>
              <a:rPr lang="en-AU" dirty="0" err="1"/>
              <a:t>Pasal</a:t>
            </a:r>
            <a:r>
              <a:rPr lang="en-AU" dirty="0"/>
              <a:t> 353 </a:t>
            </a:r>
            <a:endParaRPr lang="en-US" dirty="0"/>
          </a:p>
          <a:p>
            <a:r>
              <a:rPr lang="en-AU" dirty="0" err="1"/>
              <a:t>Setiap</a:t>
            </a:r>
            <a:r>
              <a:rPr lang="en-AU" dirty="0"/>
              <a:t> orang yang </a:t>
            </a:r>
            <a:r>
              <a:rPr lang="en-AU" dirty="0" err="1"/>
              <a:t>menodai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melawan</a:t>
            </a:r>
            <a:r>
              <a:rPr lang="en-AU" dirty="0"/>
              <a:t> </a:t>
            </a:r>
            <a:r>
              <a:rPr lang="en-AU" dirty="0" err="1"/>
              <a:t>hukum</a:t>
            </a:r>
            <a:r>
              <a:rPr lang="en-AU" dirty="0"/>
              <a:t> </a:t>
            </a:r>
            <a:r>
              <a:rPr lang="en-AU" dirty="0" err="1"/>
              <a:t>merusak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membakar</a:t>
            </a:r>
            <a:r>
              <a:rPr lang="en-AU" dirty="0"/>
              <a:t> </a:t>
            </a:r>
            <a:r>
              <a:rPr lang="en-AU" dirty="0" err="1"/>
              <a:t>bangunan</a:t>
            </a:r>
            <a:r>
              <a:rPr lang="en-AU" dirty="0"/>
              <a:t> </a:t>
            </a:r>
            <a:r>
              <a:rPr lang="en-AU" dirty="0" err="1"/>
              <a:t>tempat</a:t>
            </a:r>
            <a:r>
              <a:rPr lang="en-AU" dirty="0"/>
              <a:t> </a:t>
            </a:r>
            <a:r>
              <a:rPr lang="en-AU" dirty="0" err="1"/>
              <a:t>beribadah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benda</a:t>
            </a:r>
            <a:r>
              <a:rPr lang="en-AU" dirty="0"/>
              <a:t> yang </a:t>
            </a:r>
            <a:r>
              <a:rPr lang="en-AU" dirty="0" err="1"/>
              <a:t>dipa­kai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beribadah</a:t>
            </a:r>
            <a:r>
              <a:rPr lang="en-AU" dirty="0"/>
              <a:t>, </a:t>
            </a:r>
            <a:r>
              <a:rPr lang="en-AU" dirty="0" err="1"/>
              <a:t>dipidana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penjara</a:t>
            </a:r>
            <a:r>
              <a:rPr lang="en-AU" dirty="0"/>
              <a:t> paling lama 5 (lima) </a:t>
            </a:r>
            <a:r>
              <a:rPr lang="en-AU" dirty="0" err="1"/>
              <a:t>tahun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pidana</a:t>
            </a:r>
            <a:r>
              <a:rPr lang="en-AU" dirty="0"/>
              <a:t> </a:t>
            </a:r>
            <a:r>
              <a:rPr lang="en-AU" dirty="0" err="1"/>
              <a:t>denda</a:t>
            </a:r>
            <a:r>
              <a:rPr lang="en-AU" dirty="0"/>
              <a:t> paling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Kategori</a:t>
            </a:r>
            <a:r>
              <a:rPr lang="en-AU" dirty="0"/>
              <a:t> IV.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5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Putusan</a:t>
            </a:r>
            <a:r>
              <a:rPr lang="en-US" dirty="0" smtClean="0"/>
              <a:t> MK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Putusan</a:t>
            </a:r>
            <a:r>
              <a:rPr lang="en-US" dirty="0" smtClean="0"/>
              <a:t> No. 140/PUU-VII/2009 UU </a:t>
            </a:r>
            <a:r>
              <a:rPr lang="en-US" dirty="0" err="1" smtClean="0"/>
              <a:t>Penodaan</a:t>
            </a:r>
            <a:r>
              <a:rPr lang="en-US" dirty="0" smtClean="0"/>
              <a:t> Agama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sutuasi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1965,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1945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berkeyakinan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Pencabutan</a:t>
            </a:r>
            <a:r>
              <a:rPr lang="en-US" dirty="0" smtClean="0"/>
              <a:t> UU </a:t>
            </a:r>
            <a:r>
              <a:rPr lang="en-US" dirty="0" err="1" smtClean="0"/>
              <a:t>Penodaan</a:t>
            </a:r>
            <a:r>
              <a:rPr lang="en-US" dirty="0" smtClean="0"/>
              <a:t> Agama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anarki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kekacauan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kekosongan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antisipasi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horizontal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3890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35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Belanda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terkenal</a:t>
            </a:r>
            <a:r>
              <a:rPr lang="en-US" dirty="0" smtClean="0"/>
              <a:t>, Gerard </a:t>
            </a:r>
            <a:r>
              <a:rPr lang="en-US" dirty="0" err="1" smtClean="0"/>
              <a:t>Kornells</a:t>
            </a:r>
            <a:r>
              <a:rPr lang="en-US" dirty="0" smtClean="0"/>
              <a:t> van Het Rave,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Keledai</a:t>
            </a:r>
            <a:r>
              <a:rPr lang="en-US" dirty="0" smtClean="0"/>
              <a:t> (donkey). </a:t>
            </a:r>
            <a:r>
              <a:rPr lang="en-US" dirty="0" err="1" smtClean="0"/>
              <a:t>Mahkamag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menghina</a:t>
            </a:r>
            <a:r>
              <a:rPr lang="en-US" dirty="0" smtClean="0"/>
              <a:t>. -1968-</a:t>
            </a:r>
          </a:p>
          <a:p>
            <a:r>
              <a:rPr lang="en-US" dirty="0" err="1" smtClean="0"/>
              <a:t>Prancis</a:t>
            </a:r>
            <a:endParaRPr lang="en-US" dirty="0" smtClean="0"/>
          </a:p>
          <a:p>
            <a:pPr lvl="1"/>
            <a:r>
              <a:rPr lang="en-US" dirty="0" smtClean="0"/>
              <a:t>Novelist Michel </a:t>
            </a:r>
            <a:r>
              <a:rPr lang="en-US" dirty="0" err="1" smtClean="0"/>
              <a:t>Houellebacq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Islam </a:t>
            </a:r>
            <a:r>
              <a:rPr lang="en-US" dirty="0" err="1" smtClean="0"/>
              <a:t>sebagai</a:t>
            </a:r>
            <a:r>
              <a:rPr lang="en-US" dirty="0" smtClean="0"/>
              <a:t> “agama </a:t>
            </a:r>
            <a:r>
              <a:rPr lang="en-US" dirty="0" err="1" smtClean="0"/>
              <a:t>terbodoh</a:t>
            </a:r>
            <a:r>
              <a:rPr lang="en-US" dirty="0" smtClean="0"/>
              <a:t>” –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penghasultan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diputus</a:t>
            </a:r>
            <a:r>
              <a:rPr lang="en-US" dirty="0" smtClean="0"/>
              <a:t> </a:t>
            </a:r>
            <a:r>
              <a:rPr lang="en-US" dirty="0" err="1" smtClean="0"/>
              <a:t>dibebaskan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Jerman</a:t>
            </a:r>
            <a:r>
              <a:rPr lang="en-US" dirty="0" smtClean="0"/>
              <a:t> di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Bab XI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endParaRPr lang="en-US" dirty="0" smtClean="0"/>
          </a:p>
          <a:p>
            <a:pPr lvl="1"/>
            <a:r>
              <a:rPr lang="en-US" dirty="0" err="1" smtClean="0"/>
              <a:t>Aktivis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Jeran</a:t>
            </a:r>
            <a:r>
              <a:rPr lang="en-US" dirty="0" smtClean="0"/>
              <a:t> Manfred van H,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300 jam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tisu</a:t>
            </a:r>
            <a:r>
              <a:rPr lang="en-US" dirty="0" smtClean="0"/>
              <a:t> toilet yang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Al Quran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masjid-masjid. -2006-</a:t>
            </a:r>
          </a:p>
          <a:p>
            <a:r>
              <a:rPr lang="en-US" dirty="0" smtClean="0"/>
              <a:t>Pakistan</a:t>
            </a:r>
          </a:p>
          <a:p>
            <a:pPr lvl="1"/>
            <a:r>
              <a:rPr lang="en-US" dirty="0" smtClean="0"/>
              <a:t>Muhammad </a:t>
            </a:r>
            <a:r>
              <a:rPr lang="en-US" dirty="0" err="1" smtClean="0"/>
              <a:t>Younas</a:t>
            </a:r>
            <a:r>
              <a:rPr lang="en-US" dirty="0" smtClean="0"/>
              <a:t> </a:t>
            </a:r>
            <a:r>
              <a:rPr lang="en-US" dirty="0" err="1" smtClean="0"/>
              <a:t>Seikh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guru,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wahyu</a:t>
            </a:r>
            <a:r>
              <a:rPr lang="en-US" dirty="0" smtClean="0"/>
              <a:t> al-Quran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Islam.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sz="1400" dirty="0" err="1" smtClean="0"/>
              <a:t>Sumber</a:t>
            </a:r>
            <a:r>
              <a:rPr lang="en-US" sz="1400" dirty="0" smtClean="0"/>
              <a:t>: </a:t>
            </a:r>
            <a:r>
              <a:rPr lang="en-US" sz="1400" dirty="0" err="1" smtClean="0"/>
              <a:t>diolah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Barda</a:t>
            </a:r>
            <a:r>
              <a:rPr lang="en-US" sz="1400" dirty="0" smtClean="0"/>
              <a:t> </a:t>
            </a:r>
            <a:r>
              <a:rPr lang="en-US" sz="1400" dirty="0" err="1" smtClean="0"/>
              <a:t>Nawawi</a:t>
            </a:r>
            <a:r>
              <a:rPr lang="en-US" sz="1400" dirty="0" smtClean="0"/>
              <a:t> </a:t>
            </a:r>
            <a:r>
              <a:rPr lang="en-US" sz="1400" dirty="0" err="1" smtClean="0"/>
              <a:t>Arif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Delik</a:t>
            </a:r>
            <a:r>
              <a:rPr lang="en-US" sz="1400" i="1" dirty="0" smtClean="0"/>
              <a:t> Agama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Rumadi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Kebebasan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Penodaan</a:t>
            </a:r>
            <a:r>
              <a:rPr lang="en-US" sz="1400" i="1" dirty="0" smtClean="0"/>
              <a:t> Agama </a:t>
            </a:r>
            <a:r>
              <a:rPr lang="en-US" sz="1400" i="1" dirty="0" err="1" smtClean="0"/>
              <a:t>Menimbang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Proyek</a:t>
            </a:r>
            <a:r>
              <a:rPr lang="en-US" sz="1400" i="1" dirty="0" smtClean="0"/>
              <a:t> ‘</a:t>
            </a:r>
            <a:r>
              <a:rPr lang="en-US" sz="1400" i="1" dirty="0" err="1" smtClean="0"/>
              <a:t>Jalan</a:t>
            </a:r>
            <a:r>
              <a:rPr lang="en-US" sz="1400" i="1" dirty="0" smtClean="0"/>
              <a:t> Tengah’ </a:t>
            </a:r>
            <a:r>
              <a:rPr lang="en-US" sz="1400" i="1" dirty="0" err="1" smtClean="0"/>
              <a:t>Mahkamah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Konstitusi</a:t>
            </a:r>
            <a:r>
              <a:rPr lang="en-US" sz="1400" i="1" dirty="0" smtClean="0"/>
              <a:t> RI</a:t>
            </a:r>
            <a:r>
              <a:rPr lang="en-US" sz="14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28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37 Perkara Penistaan atau Penodaan Agama Pasal 156a KUHP</a:t>
            </a:r>
          </a:p>
          <a:p>
            <a:pPr lvl="1"/>
            <a:r>
              <a:rPr lang="nl-NL" dirty="0" smtClean="0"/>
              <a:t>HB </a:t>
            </a:r>
            <a:r>
              <a:rPr lang="nl-NL" dirty="0"/>
              <a:t>Jassin/ Cerpen Langit Makin Mendung (1968</a:t>
            </a:r>
            <a:r>
              <a:rPr lang="nl-NL" dirty="0" smtClean="0"/>
              <a:t>), </a:t>
            </a:r>
          </a:p>
          <a:p>
            <a:pPr lvl="1"/>
            <a:r>
              <a:rPr lang="en-US" dirty="0" err="1" smtClean="0"/>
              <a:t>Arswendo</a:t>
            </a:r>
            <a:r>
              <a:rPr lang="en-US" dirty="0" smtClean="0"/>
              <a:t> </a:t>
            </a:r>
            <a:r>
              <a:rPr lang="en-US" dirty="0" err="1"/>
              <a:t>Atmowiloto</a:t>
            </a:r>
            <a:r>
              <a:rPr lang="en-US" dirty="0"/>
              <a:t>, </a:t>
            </a:r>
            <a:r>
              <a:rPr lang="en-US" dirty="0" err="1"/>
              <a:t>Angket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di </a:t>
            </a:r>
            <a:r>
              <a:rPr lang="en-US" dirty="0" smtClean="0"/>
              <a:t>Tabloid </a:t>
            </a:r>
            <a:r>
              <a:rPr lang="en-US" dirty="0" err="1" smtClean="0"/>
              <a:t>Mingguan</a:t>
            </a:r>
            <a:r>
              <a:rPr lang="en-US" dirty="0" smtClean="0"/>
              <a:t> </a:t>
            </a:r>
            <a:r>
              <a:rPr lang="en-US" dirty="0"/>
              <a:t>Monitor (1990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Muhammad </a:t>
            </a:r>
            <a:r>
              <a:rPr lang="en-US" dirty="0"/>
              <a:t>Saleh, </a:t>
            </a:r>
            <a:r>
              <a:rPr lang="en-US" dirty="0" err="1"/>
              <a:t>Kerusuhan</a:t>
            </a:r>
            <a:r>
              <a:rPr lang="en-US" dirty="0"/>
              <a:t> </a:t>
            </a:r>
            <a:r>
              <a:rPr lang="en-US" dirty="0" err="1"/>
              <a:t>Situbondo</a:t>
            </a:r>
            <a:r>
              <a:rPr lang="en-US" dirty="0"/>
              <a:t> (1996</a:t>
            </a:r>
            <a:r>
              <a:rPr lang="en-US" dirty="0" smtClean="0"/>
              <a:t>), </a:t>
            </a:r>
          </a:p>
          <a:p>
            <a:pPr lvl="1"/>
            <a:r>
              <a:rPr lang="en-US" dirty="0" err="1" smtClean="0"/>
              <a:t>Rus’an</a:t>
            </a:r>
            <a:r>
              <a:rPr lang="en-US" dirty="0"/>
              <a:t>, </a:t>
            </a:r>
            <a:r>
              <a:rPr lang="en-US" dirty="0" err="1"/>
              <a:t>Artikel</a:t>
            </a:r>
            <a:r>
              <a:rPr lang="en-US" dirty="0"/>
              <a:t> Islam Agama yang </a:t>
            </a:r>
            <a:r>
              <a:rPr lang="en-US" dirty="0" err="1"/>
              <a:t>Gagal</a:t>
            </a:r>
            <a:r>
              <a:rPr lang="en-US" dirty="0"/>
              <a:t> (</a:t>
            </a:r>
            <a:r>
              <a:rPr lang="en-US" dirty="0" smtClean="0"/>
              <a:t>2005), </a:t>
            </a:r>
          </a:p>
          <a:p>
            <a:pPr lvl="1"/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/>
              <a:t>Husain/ </a:t>
            </a:r>
            <a:r>
              <a:rPr lang="en-US" dirty="0" err="1"/>
              <a:t>Yayasan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Narkoba</a:t>
            </a:r>
            <a:r>
              <a:rPr lang="en-US" dirty="0"/>
              <a:t> </a:t>
            </a:r>
            <a:r>
              <a:rPr lang="en-US" dirty="0" err="1" smtClean="0"/>
              <a:t>Cahaya</a:t>
            </a:r>
            <a:r>
              <a:rPr lang="en-US" dirty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/>
              <a:t>(YKNCA) (2005</a:t>
            </a:r>
            <a:r>
              <a:rPr lang="en-US" dirty="0" smtClean="0"/>
              <a:t>), </a:t>
            </a:r>
          </a:p>
          <a:p>
            <a:pPr lvl="1"/>
            <a:r>
              <a:rPr lang="en-US" dirty="0" err="1" smtClean="0"/>
              <a:t>Sumardin</a:t>
            </a:r>
            <a:r>
              <a:rPr lang="en-US" dirty="0" smtClean="0"/>
              <a:t> </a:t>
            </a:r>
            <a:r>
              <a:rPr lang="en-US" dirty="0" err="1"/>
              <a:t>Tappayya</a:t>
            </a:r>
            <a:r>
              <a:rPr lang="en-US" dirty="0"/>
              <a:t>/</a:t>
            </a:r>
            <a:r>
              <a:rPr lang="en-US" dirty="0" err="1"/>
              <a:t>Shalat</a:t>
            </a:r>
            <a:r>
              <a:rPr lang="en-US" dirty="0"/>
              <a:t> </a:t>
            </a:r>
            <a:r>
              <a:rPr lang="en-US" dirty="0" err="1"/>
              <a:t>Bersiul</a:t>
            </a:r>
            <a:r>
              <a:rPr lang="en-US" dirty="0"/>
              <a:t> (2005</a:t>
            </a:r>
            <a:r>
              <a:rPr lang="en-US" dirty="0" smtClean="0"/>
              <a:t>), </a:t>
            </a:r>
          </a:p>
          <a:p>
            <a:pPr lvl="1"/>
            <a:r>
              <a:rPr lang="en-US" dirty="0" err="1" smtClean="0"/>
              <a:t>Yusman</a:t>
            </a:r>
            <a:r>
              <a:rPr lang="en-US" dirty="0" smtClean="0"/>
              <a:t> </a:t>
            </a:r>
            <a:r>
              <a:rPr lang="en-US" dirty="0"/>
              <a:t>Roy/ </a:t>
            </a:r>
            <a:r>
              <a:rPr lang="en-US" dirty="0" err="1"/>
              <a:t>Shalat</a:t>
            </a:r>
            <a:r>
              <a:rPr lang="en-US" dirty="0"/>
              <a:t> </a:t>
            </a:r>
            <a:r>
              <a:rPr lang="en-US" dirty="0" err="1"/>
              <a:t>Dwi</a:t>
            </a:r>
            <a:r>
              <a:rPr lang="en-US" dirty="0"/>
              <a:t> Bahasa (2005</a:t>
            </a:r>
            <a:r>
              <a:rPr lang="en-US" dirty="0" smtClean="0"/>
              <a:t>), </a:t>
            </a:r>
          </a:p>
          <a:p>
            <a:pPr lvl="1"/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/>
              <a:t>Santosa</a:t>
            </a:r>
            <a:r>
              <a:rPr lang="en-US" dirty="0"/>
              <a:t>/ </a:t>
            </a:r>
            <a:r>
              <a:rPr lang="en-US" dirty="0" err="1"/>
              <a:t>Kartun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Muhammad di </a:t>
            </a:r>
            <a:r>
              <a:rPr lang="en-US" dirty="0" smtClean="0"/>
              <a:t>Rakyat Merdeka </a:t>
            </a:r>
            <a:r>
              <a:rPr lang="en-US" dirty="0"/>
              <a:t>Online (2006</a:t>
            </a:r>
            <a:r>
              <a:rPr lang="en-US" dirty="0" smtClean="0"/>
              <a:t>),  </a:t>
            </a:r>
          </a:p>
          <a:p>
            <a:pPr lvl="1"/>
            <a:r>
              <a:rPr lang="fi-FI" dirty="0" smtClean="0"/>
              <a:t>Lia </a:t>
            </a:r>
            <a:r>
              <a:rPr lang="fi-FI" dirty="0"/>
              <a:t>Aminuddin alias Lia Eden/Salamullah (2006</a:t>
            </a:r>
            <a:r>
              <a:rPr lang="fi-FI" dirty="0" smtClean="0"/>
              <a:t>),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Ahmad </a:t>
            </a:r>
            <a:r>
              <a:rPr lang="en-US" dirty="0" err="1"/>
              <a:t>Musadeq</a:t>
            </a:r>
            <a:r>
              <a:rPr lang="en-US" dirty="0"/>
              <a:t>/</a:t>
            </a:r>
            <a:r>
              <a:rPr lang="en-US" dirty="0" err="1"/>
              <a:t>Alqiyadah</a:t>
            </a:r>
            <a:r>
              <a:rPr lang="en-US" dirty="0"/>
              <a:t> Al Islamiyah (</a:t>
            </a:r>
            <a:r>
              <a:rPr lang="en-US" dirty="0" smtClean="0"/>
              <a:t>2007),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sz="1600" dirty="0" err="1" smtClean="0"/>
              <a:t>Sumber</a:t>
            </a:r>
            <a:r>
              <a:rPr lang="en-US" sz="1600" dirty="0" smtClean="0"/>
              <a:t>: </a:t>
            </a:r>
            <a:r>
              <a:rPr lang="en-US" sz="1600" b="1" dirty="0"/>
              <a:t>KETIDAKADILAN DALAM </a:t>
            </a:r>
            <a:r>
              <a:rPr lang="en-US" sz="1600" b="1" dirty="0" smtClean="0"/>
              <a:t>BERIMAN </a:t>
            </a:r>
            <a:r>
              <a:rPr lang="en-US" sz="1600" b="1" i="1" dirty="0" err="1" smtClean="0"/>
              <a:t>Hasil</a:t>
            </a:r>
            <a:r>
              <a:rPr lang="en-US" sz="1600" b="1" i="1" dirty="0" smtClean="0"/>
              <a:t> </a:t>
            </a:r>
            <a:r>
              <a:rPr lang="en-US" sz="1600" b="1" i="1" dirty="0"/>
              <a:t>Monitoring </a:t>
            </a:r>
            <a:r>
              <a:rPr lang="en-US" sz="1600" b="1" i="1" dirty="0" err="1"/>
              <a:t>Kasus-Kasus</a:t>
            </a:r>
            <a:r>
              <a:rPr lang="en-US" sz="1600" b="1" i="1" dirty="0"/>
              <a:t> </a:t>
            </a:r>
            <a:r>
              <a:rPr lang="en-US" sz="1600" b="1" i="1" dirty="0" err="1"/>
              <a:t>Penodaan</a:t>
            </a:r>
            <a:r>
              <a:rPr lang="en-US" sz="1600" b="1" i="1" dirty="0"/>
              <a:t> Agama </a:t>
            </a:r>
            <a:r>
              <a:rPr lang="en-US" sz="1600" b="1" i="1" dirty="0" err="1" smtClean="0"/>
              <a:t>dan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Ujaran</a:t>
            </a:r>
            <a:r>
              <a:rPr lang="en-US" sz="1600" b="1" i="1" dirty="0" smtClean="0"/>
              <a:t> </a:t>
            </a:r>
            <a:r>
              <a:rPr lang="en-US" sz="1600" b="1" i="1" dirty="0" err="1"/>
              <a:t>Kebencian</a:t>
            </a:r>
            <a:r>
              <a:rPr lang="en-US" sz="1600" b="1" i="1" dirty="0"/>
              <a:t> </a:t>
            </a:r>
            <a:r>
              <a:rPr lang="en-US" sz="1600" b="1" i="1" dirty="0" err="1"/>
              <a:t>atas</a:t>
            </a:r>
            <a:r>
              <a:rPr lang="en-US" sz="1600" b="1" i="1" dirty="0"/>
              <a:t> </a:t>
            </a:r>
            <a:r>
              <a:rPr lang="en-US" sz="1600" b="1" i="1" dirty="0" err="1"/>
              <a:t>Dasar</a:t>
            </a:r>
            <a:r>
              <a:rPr lang="en-US" sz="1600" b="1" i="1" dirty="0"/>
              <a:t> Agama di </a:t>
            </a:r>
            <a:r>
              <a:rPr lang="en-US" sz="1600" b="1" i="1" dirty="0" smtClean="0"/>
              <a:t>Indonesia, </a:t>
            </a:r>
            <a:r>
              <a:rPr lang="en-US" sz="1600" dirty="0" err="1"/>
              <a:t>Uli</a:t>
            </a:r>
            <a:r>
              <a:rPr lang="en-US" sz="1600" dirty="0"/>
              <a:t> </a:t>
            </a:r>
            <a:r>
              <a:rPr lang="en-US" sz="1600" dirty="0" err="1"/>
              <a:t>Parulian</a:t>
            </a:r>
            <a:r>
              <a:rPr lang="en-US" sz="1600" dirty="0"/>
              <a:t> </a:t>
            </a:r>
            <a:r>
              <a:rPr lang="en-US" sz="1600" dirty="0" err="1" smtClean="0"/>
              <a:t>Sihombing</a:t>
            </a:r>
            <a:r>
              <a:rPr lang="en-US" sz="1600" dirty="0" smtClean="0"/>
              <a:t> </a:t>
            </a:r>
            <a:r>
              <a:rPr lang="en-US" sz="1600" dirty="0" err="1" smtClean="0"/>
              <a:t>dkk</a:t>
            </a:r>
            <a:r>
              <a:rPr lang="en-US" sz="1600" dirty="0" smtClean="0"/>
              <a:t>, </a:t>
            </a:r>
            <a:r>
              <a:rPr lang="en-US" sz="1600" b="1" i="1" dirty="0"/>
              <a:t>The Indonesia Legal Resources Center (ILRC)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1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meresahkan</a:t>
            </a:r>
            <a:r>
              <a:rPr lang="en-US" dirty="0" smtClean="0"/>
              <a:t>/</a:t>
            </a:r>
            <a:r>
              <a:rPr lang="en-US" dirty="0" err="1" smtClean="0"/>
              <a:t>menggangu</a:t>
            </a:r>
            <a:r>
              <a:rPr lang="en-US" dirty="0" smtClean="0"/>
              <a:t> 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/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156a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5922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9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trisnoraharjo@umy.ac.id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8080" y="780588"/>
            <a:ext cx="2672080" cy="523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024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Agama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Barda</a:t>
            </a:r>
            <a:r>
              <a:rPr lang="en-US" dirty="0"/>
              <a:t> </a:t>
            </a:r>
            <a:r>
              <a:rPr lang="en-US" dirty="0" err="1"/>
              <a:t>Nawawi</a:t>
            </a:r>
            <a:r>
              <a:rPr lang="en-US" dirty="0"/>
              <a:t> </a:t>
            </a:r>
            <a:r>
              <a:rPr lang="en-US" dirty="0" err="1"/>
              <a:t>Arief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3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 agama </a:t>
            </a:r>
            <a:r>
              <a:rPr lang="en-US" dirty="0" err="1"/>
              <a:t>yaitu</a:t>
            </a:r>
            <a:r>
              <a:rPr lang="en-US" dirty="0"/>
              <a:t>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“</a:t>
            </a:r>
            <a:r>
              <a:rPr lang="en-US" dirty="0" err="1"/>
              <a:t>menurut</a:t>
            </a:r>
            <a:r>
              <a:rPr lang="en-US" dirty="0"/>
              <a:t> agama”; </a:t>
            </a:r>
            <a:endParaRPr lang="en-US" dirty="0" smtClean="0"/>
          </a:p>
          <a:p>
            <a:pPr lvl="2"/>
            <a:r>
              <a:rPr lang="en-US" dirty="0" err="1" smtClean="0"/>
              <a:t>Pasal</a:t>
            </a:r>
            <a:r>
              <a:rPr lang="en-US" dirty="0" smtClean="0"/>
              <a:t> 362, </a:t>
            </a:r>
            <a:r>
              <a:rPr lang="en-US" dirty="0" err="1" smtClean="0"/>
              <a:t>Pasal</a:t>
            </a:r>
            <a:r>
              <a:rPr lang="en-US" dirty="0" smtClean="0"/>
              <a:t> 338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/>
              <a:t>pidana</a:t>
            </a:r>
            <a:r>
              <a:rPr lang="en-US" dirty="0"/>
              <a:t> “</a:t>
            </a:r>
            <a:r>
              <a:rPr lang="en-US" dirty="0" err="1"/>
              <a:t>terhadap</a:t>
            </a:r>
            <a:r>
              <a:rPr lang="en-US" dirty="0"/>
              <a:t> agama” </a:t>
            </a:r>
          </a:p>
          <a:p>
            <a:pPr lvl="2"/>
            <a:r>
              <a:rPr lang="en-US" dirty="0" err="1"/>
              <a:t>Pasal</a:t>
            </a:r>
            <a:r>
              <a:rPr lang="en-US" dirty="0"/>
              <a:t> 156a KUHP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/>
              <a:t>“yang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agama”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”.</a:t>
            </a:r>
          </a:p>
          <a:p>
            <a:pPr lvl="2"/>
            <a:r>
              <a:rPr lang="en-US" dirty="0" smtClean="0"/>
              <a:t>175-181, 503 </a:t>
            </a:r>
            <a:r>
              <a:rPr lang="en-US" dirty="0" err="1" smtClean="0"/>
              <a:t>ke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0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Delik</a:t>
            </a:r>
            <a:r>
              <a:rPr lang="en-US" sz="3600" dirty="0" smtClean="0"/>
              <a:t> </a:t>
            </a:r>
            <a:r>
              <a:rPr lang="en-US" sz="3600" dirty="0"/>
              <a:t>Agama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tindak</a:t>
            </a:r>
            <a:r>
              <a:rPr lang="en-US" sz="3600" dirty="0" smtClean="0"/>
              <a:t> </a:t>
            </a:r>
            <a:r>
              <a:rPr lang="en-US" sz="3600" dirty="0" err="1"/>
              <a:t>pidana</a:t>
            </a:r>
            <a:r>
              <a:rPr lang="en-US" sz="3600" dirty="0"/>
              <a:t> “</a:t>
            </a:r>
            <a:r>
              <a:rPr lang="en-US" sz="3600" dirty="0" err="1"/>
              <a:t>terhadap</a:t>
            </a:r>
            <a:r>
              <a:rPr lang="en-US" sz="3600" dirty="0"/>
              <a:t> agama”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Oemar</a:t>
            </a:r>
            <a:r>
              <a:rPr lang="en-US" dirty="0" smtClean="0"/>
              <a:t> </a:t>
            </a:r>
            <a:r>
              <a:rPr lang="en-US" dirty="0" err="1" smtClean="0"/>
              <a:t>Senoadji</a:t>
            </a:r>
            <a:r>
              <a:rPr lang="en-US" dirty="0" smtClean="0"/>
              <a:t> (1984)</a:t>
            </a:r>
          </a:p>
          <a:p>
            <a:r>
              <a:rPr lang="en-US" i="1" dirty="0" err="1" smtClean="0"/>
              <a:t>Religionschutz-theorie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agama)</a:t>
            </a:r>
          </a:p>
          <a:p>
            <a:pPr lvl="1"/>
            <a:r>
              <a:rPr lang="en-US" dirty="0" err="1"/>
              <a:t>Memandang</a:t>
            </a:r>
            <a:r>
              <a:rPr lang="en-US" dirty="0"/>
              <a:t> agama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/</a:t>
            </a:r>
            <a:r>
              <a:rPr lang="en-US" dirty="0" err="1"/>
              <a:t>diamankan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r>
              <a:rPr lang="en-US" i="1" dirty="0" err="1" smtClean="0"/>
              <a:t>Gefuhlsshutz-theorie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Memandang</a:t>
            </a:r>
            <a:r>
              <a:rPr lang="en-US" dirty="0" smtClean="0"/>
              <a:t> rasa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endParaRPr lang="en-US" dirty="0" smtClean="0"/>
          </a:p>
          <a:p>
            <a:r>
              <a:rPr lang="en-US" i="1" dirty="0" err="1" smtClean="0"/>
              <a:t>Friedensschutz-theorie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/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ketentraman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47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KUHP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agama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Bab V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Godslasteringwet</a:t>
            </a:r>
            <a:r>
              <a:rPr lang="en-US" dirty="0" smtClean="0"/>
              <a:t> </a:t>
            </a:r>
            <a:r>
              <a:rPr lang="en-US" dirty="0" err="1" smtClean="0"/>
              <a:t>Stb</a:t>
            </a:r>
            <a:r>
              <a:rPr lang="en-US" dirty="0" smtClean="0"/>
              <a:t> 1932 - 524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00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Seminar </a:t>
            </a:r>
            <a:r>
              <a:rPr lang="en-US" dirty="0" err="1" smtClean="0"/>
              <a:t>Hukum</a:t>
            </a:r>
            <a:r>
              <a:rPr lang="en-US" dirty="0" smtClean="0"/>
              <a:t> Nasional I, </a:t>
            </a:r>
            <a:r>
              <a:rPr lang="en-US" dirty="0" err="1" smtClean="0"/>
              <a:t>Tahun</a:t>
            </a:r>
            <a:r>
              <a:rPr lang="en-US" dirty="0" smtClean="0"/>
              <a:t> 1963 – </a:t>
            </a:r>
            <a:r>
              <a:rPr lang="en-US" dirty="0" err="1" smtClean="0"/>
              <a:t>merekomendasikan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delik-delik</a:t>
            </a:r>
            <a:r>
              <a:rPr lang="en-US" dirty="0" smtClean="0"/>
              <a:t> agama –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AGAMA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–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PIDANA</a:t>
            </a:r>
          </a:p>
          <a:p>
            <a:pPr lvl="1"/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Pasal</a:t>
            </a:r>
            <a:r>
              <a:rPr lang="en-US" dirty="0" smtClean="0"/>
              <a:t> 29 UUD 1945</a:t>
            </a:r>
          </a:p>
          <a:p>
            <a:r>
              <a:rPr lang="en-US" dirty="0" err="1" smtClean="0"/>
              <a:t>Delik</a:t>
            </a:r>
            <a:r>
              <a:rPr lang="en-US" dirty="0" smtClean="0"/>
              <a:t> agama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. </a:t>
            </a:r>
            <a:r>
              <a:rPr lang="en-US" dirty="0" err="1" smtClean="0"/>
              <a:t>Delik</a:t>
            </a:r>
            <a:r>
              <a:rPr lang="en-US" dirty="0" smtClean="0"/>
              <a:t> Agama </a:t>
            </a:r>
            <a:r>
              <a:rPr lang="en-US" dirty="0" err="1" smtClean="0"/>
              <a:t>berdampingan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Susila</a:t>
            </a:r>
            <a:r>
              <a:rPr lang="en-US" dirty="0" smtClean="0"/>
              <a:t>.</a:t>
            </a:r>
          </a:p>
          <a:p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No 1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Penodaan</a:t>
            </a:r>
            <a:r>
              <a:rPr lang="en-US" dirty="0"/>
              <a:t> Agama. – 27 </a:t>
            </a:r>
            <a:r>
              <a:rPr lang="en-US" dirty="0" err="1"/>
              <a:t>Januari</a:t>
            </a:r>
            <a:r>
              <a:rPr lang="en-US" dirty="0"/>
              <a:t> 1965 </a:t>
            </a:r>
            <a:r>
              <a:rPr lang="en-US" dirty="0" smtClean="0"/>
              <a:t>–</a:t>
            </a:r>
          </a:p>
          <a:p>
            <a:r>
              <a:rPr lang="en-US" dirty="0" err="1"/>
              <a:t>Pasal</a:t>
            </a:r>
            <a:r>
              <a:rPr lang="en-US" dirty="0"/>
              <a:t> 156 KUHP </a:t>
            </a:r>
            <a:r>
              <a:rPr lang="en-US" dirty="0" err="1"/>
              <a:t>dan</a:t>
            </a:r>
            <a:r>
              <a:rPr lang="en-US" dirty="0"/>
              <a:t> Pen. Pres No 1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menurut</a:t>
            </a:r>
            <a:r>
              <a:rPr lang="en-US" dirty="0"/>
              <a:t> Prof. Seno </a:t>
            </a:r>
            <a:r>
              <a:rPr lang="en-US" dirty="0" err="1"/>
              <a:t>Aji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senafas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4)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3890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94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156a KUHP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selama-lamanya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barangsiapa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permusuhan</a:t>
            </a:r>
            <a:r>
              <a:rPr lang="en-US" dirty="0"/>
              <a:t>,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penodaan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agama yang </a:t>
            </a:r>
            <a:r>
              <a:rPr lang="en-US" dirty="0" err="1"/>
              <a:t>dianut</a:t>
            </a:r>
            <a:r>
              <a:rPr lang="en-US" dirty="0"/>
              <a:t> di Indonesia;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maksud</a:t>
            </a:r>
            <a:r>
              <a:rPr lang="en-US" dirty="0"/>
              <a:t> agar </a:t>
            </a:r>
            <a:r>
              <a:rPr lang="en-US" dirty="0" err="1"/>
              <a:t>supaya</a:t>
            </a:r>
            <a:r>
              <a:rPr lang="en-US" dirty="0"/>
              <a:t> orang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menganut</a:t>
            </a:r>
            <a:r>
              <a:rPr lang="en-US" dirty="0"/>
              <a:t> agama </a:t>
            </a:r>
            <a:r>
              <a:rPr lang="en-US" dirty="0" err="1"/>
              <a:t>apapun</a:t>
            </a:r>
            <a:r>
              <a:rPr lang="en-US" dirty="0"/>
              <a:t> juga, yang </a:t>
            </a:r>
            <a:r>
              <a:rPr lang="en-US" dirty="0" err="1"/>
              <a:t>bersendikan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Tuhanan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78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156a KUHAP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 smtClean="0"/>
              <a:t>bersifat</a:t>
            </a:r>
            <a:r>
              <a:rPr lang="en-US" dirty="0"/>
              <a:t> </a:t>
            </a:r>
            <a:r>
              <a:rPr lang="en-US" b="1" dirty="0" err="1" smtClean="0"/>
              <a:t>permusuhan</a:t>
            </a:r>
            <a:r>
              <a:rPr lang="en-US" b="1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agama;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 smtClean="0"/>
              <a:t>bersifat</a:t>
            </a:r>
            <a:r>
              <a:rPr lang="en-US" dirty="0"/>
              <a:t> </a:t>
            </a:r>
            <a:r>
              <a:rPr lang="en-US" b="1" dirty="0" err="1" smtClean="0"/>
              <a:t>penyalahgunaan</a:t>
            </a:r>
            <a:r>
              <a:rPr lang="en-US" b="1" dirty="0" smtClean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agama </a:t>
            </a:r>
            <a:r>
              <a:rPr lang="en-US" dirty="0"/>
              <a:t>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 smtClean="0"/>
              <a:t>diIndonesia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 smtClean="0"/>
              <a:t>bersifat</a:t>
            </a:r>
            <a:r>
              <a:rPr lang="en-US" dirty="0"/>
              <a:t> </a:t>
            </a:r>
            <a:r>
              <a:rPr lang="en-US" b="1" dirty="0" err="1" smtClean="0"/>
              <a:t>penodaan</a:t>
            </a:r>
            <a:r>
              <a:rPr lang="en-US" b="1" dirty="0" smtClean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agama </a:t>
            </a:r>
            <a:r>
              <a:rPr lang="en-US" dirty="0"/>
              <a:t>yang </a:t>
            </a:r>
            <a:r>
              <a:rPr lang="en-US" dirty="0" err="1"/>
              <a:t>dianut</a:t>
            </a:r>
            <a:r>
              <a:rPr lang="en-US" dirty="0"/>
              <a:t> di Indonesia;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agar </a:t>
            </a:r>
            <a:r>
              <a:rPr lang="en-US" dirty="0" err="1"/>
              <a:t>supaya</a:t>
            </a:r>
            <a:r>
              <a:rPr lang="en-US" dirty="0"/>
              <a:t> orang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 smtClean="0"/>
              <a:t>menganut</a:t>
            </a:r>
            <a:r>
              <a:rPr lang="en-US" b="1" dirty="0"/>
              <a:t> </a:t>
            </a:r>
            <a:r>
              <a:rPr lang="en-US" b="1" dirty="0" smtClean="0"/>
              <a:t>agama </a:t>
            </a:r>
            <a:r>
              <a:rPr lang="en-US" dirty="0" err="1"/>
              <a:t>apa</a:t>
            </a:r>
            <a:r>
              <a:rPr lang="en-US" dirty="0"/>
              <a:t> pun juga, yang </a:t>
            </a:r>
            <a:r>
              <a:rPr lang="en-US" dirty="0" err="1"/>
              <a:t>bersendikan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 Yang </a:t>
            </a:r>
            <a:r>
              <a:rPr lang="en-US" dirty="0" err="1" smtClean="0"/>
              <a:t>Maha</a:t>
            </a:r>
            <a:r>
              <a:rPr lang="en-US" dirty="0"/>
              <a:t> </a:t>
            </a:r>
            <a:r>
              <a:rPr lang="en-US" dirty="0" err="1" smtClean="0"/>
              <a:t>Esa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51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UU No 5/1969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Penpres</a:t>
            </a:r>
            <a:r>
              <a:rPr lang="en-US" dirty="0" smtClean="0"/>
              <a:t> 1/1965 </a:t>
            </a:r>
            <a:r>
              <a:rPr lang="en-US" dirty="0" err="1" smtClean="0"/>
              <a:t>menjadi</a:t>
            </a:r>
            <a:r>
              <a:rPr lang="en-US" dirty="0" smtClean="0"/>
              <a:t> UU No 1/PNPS/1965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Penpres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4906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02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RUU KUHP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BAB VII</a:t>
            </a:r>
          </a:p>
          <a:p>
            <a:r>
              <a:rPr lang="en-US" dirty="0" smtClean="0"/>
              <a:t>TINDAK PIDANA TERHADAP AGAMA DAN KEHIDUPAN BERAGAMA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Paragraf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Penghinaan</a:t>
            </a:r>
            <a:r>
              <a:rPr lang="en-US" dirty="0" smtClean="0"/>
              <a:t> </a:t>
            </a:r>
            <a:r>
              <a:rPr lang="en-US" dirty="0" err="1" smtClean="0"/>
              <a:t>terhada</a:t>
            </a:r>
            <a:r>
              <a:rPr lang="en-US" dirty="0" smtClean="0"/>
              <a:t> Agama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341</a:t>
            </a:r>
          </a:p>
          <a:p>
            <a:r>
              <a:rPr lang="en-US" dirty="0" smtClean="0"/>
              <a:t>Setiap orang yang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penghinaan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agama yang </a:t>
            </a:r>
            <a:r>
              <a:rPr lang="en-US" dirty="0" err="1" smtClean="0"/>
              <a:t>dianut</a:t>
            </a:r>
            <a:r>
              <a:rPr lang="en-US" dirty="0" smtClean="0"/>
              <a:t> di Indonesia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35163"/>
            <a:ext cx="5183188" cy="823912"/>
          </a:xfrm>
        </p:spPr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err="1" smtClean="0"/>
              <a:t>Pembahasan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–</a:t>
            </a:r>
          </a:p>
          <a:p>
            <a:r>
              <a:rPr lang="en-US" sz="1400" dirty="0" smtClean="0"/>
              <a:t>BAB VII</a:t>
            </a:r>
          </a:p>
          <a:p>
            <a:r>
              <a:rPr lang="en-US" sz="1400" dirty="0" smtClean="0"/>
              <a:t>TINDAK PIDANA TERHADAP AGAMA DAN KEHIDUPAN BERAGAMA</a:t>
            </a:r>
          </a:p>
          <a:p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AU" b="1" dirty="0" err="1" smtClean="0"/>
              <a:t>Bagian</a:t>
            </a:r>
            <a:r>
              <a:rPr lang="en-AU" b="1" dirty="0" smtClean="0"/>
              <a:t> </a:t>
            </a:r>
            <a:r>
              <a:rPr lang="en-AU" b="1" dirty="0" err="1" smtClean="0"/>
              <a:t>Kesatu</a:t>
            </a:r>
            <a:endParaRPr lang="en-US" dirty="0" smtClean="0"/>
          </a:p>
          <a:p>
            <a:r>
              <a:rPr lang="en-AU" b="1" dirty="0" err="1" smtClean="0"/>
              <a:t>Tindak</a:t>
            </a:r>
            <a:r>
              <a:rPr lang="en-AU" b="1" dirty="0" smtClean="0"/>
              <a:t> </a:t>
            </a:r>
            <a:r>
              <a:rPr lang="en-AU" b="1" dirty="0" err="1" smtClean="0"/>
              <a:t>Pidana</a:t>
            </a:r>
            <a:r>
              <a:rPr lang="en-AU" b="1" dirty="0" smtClean="0"/>
              <a:t> </a:t>
            </a:r>
            <a:r>
              <a:rPr lang="en-AU" b="1" dirty="0" err="1" smtClean="0"/>
              <a:t>terhadap</a:t>
            </a:r>
            <a:r>
              <a:rPr lang="en-AU" b="1" dirty="0" smtClean="0"/>
              <a:t> Agama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AU" dirty="0" err="1" smtClean="0"/>
              <a:t>Pasal</a:t>
            </a:r>
            <a:r>
              <a:rPr lang="en-AU" dirty="0" smtClean="0"/>
              <a:t> 34</a:t>
            </a:r>
            <a:r>
              <a:rPr lang="id-ID" dirty="0" smtClean="0"/>
              <a:t>8</a:t>
            </a:r>
            <a:endParaRPr lang="en-US" dirty="0" smtClean="0"/>
          </a:p>
          <a:p>
            <a:r>
              <a:rPr lang="en-AU" dirty="0" err="1" smtClean="0"/>
              <a:t>Setiap</a:t>
            </a:r>
            <a:r>
              <a:rPr lang="en-AU" dirty="0" smtClean="0"/>
              <a:t> orang yang di </a:t>
            </a:r>
            <a:r>
              <a:rPr lang="en-AU" dirty="0" err="1" smtClean="0"/>
              <a:t>muka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penghinaan</a:t>
            </a:r>
            <a:r>
              <a:rPr lang="en-AU" dirty="0" smtClean="0"/>
              <a:t> </a:t>
            </a:r>
            <a:r>
              <a:rPr lang="en-AU" dirty="0" err="1" smtClean="0"/>
              <a:t>terhadap</a:t>
            </a:r>
            <a:r>
              <a:rPr lang="en-AU" dirty="0" smtClean="0"/>
              <a:t> agama di Indonesia, </a:t>
            </a:r>
            <a:r>
              <a:rPr lang="en-AU" dirty="0" err="1" smtClean="0"/>
              <a:t>dipidana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penjara</a:t>
            </a:r>
            <a:r>
              <a:rPr lang="en-AU" dirty="0" smtClean="0"/>
              <a:t> paling lama 2 (</a:t>
            </a:r>
            <a:r>
              <a:rPr lang="en-AU" dirty="0" err="1" smtClean="0"/>
              <a:t>dua</a:t>
            </a:r>
            <a:r>
              <a:rPr lang="en-AU" dirty="0" smtClean="0"/>
              <a:t>) </a:t>
            </a:r>
            <a:r>
              <a:rPr lang="en-AU" dirty="0" err="1" smtClean="0"/>
              <a:t>tahun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pidana</a:t>
            </a:r>
            <a:r>
              <a:rPr lang="en-AU" dirty="0" smtClean="0"/>
              <a:t> </a:t>
            </a:r>
            <a:r>
              <a:rPr lang="en-AU" dirty="0" err="1" smtClean="0"/>
              <a:t>denda</a:t>
            </a:r>
            <a:r>
              <a:rPr lang="en-AU" dirty="0" smtClean="0"/>
              <a:t> paling </a:t>
            </a:r>
            <a:r>
              <a:rPr lang="en-AU" dirty="0" err="1" smtClean="0"/>
              <a:t>banyak</a:t>
            </a:r>
            <a:r>
              <a:rPr lang="en-AU" dirty="0" smtClean="0"/>
              <a:t> </a:t>
            </a:r>
            <a:r>
              <a:rPr lang="en-AU" dirty="0" err="1" smtClean="0"/>
              <a:t>Kategori</a:t>
            </a:r>
            <a:r>
              <a:rPr lang="en-AU" dirty="0" smtClean="0"/>
              <a:t> III.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3800" y="38908"/>
            <a:ext cx="838200" cy="16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47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1409</Words>
  <Application>Microsoft Office PowerPoint</Application>
  <PresentationFormat>Custom</PresentationFormat>
  <Paragraphs>134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Delik Agama</vt:lpstr>
      <vt:lpstr>Lingkup Delik Agama</vt:lpstr>
      <vt:lpstr>Delik Agama sebagai tindak pidana “terhadap agama” </vt:lpstr>
      <vt:lpstr>Sejarah Pengaturan</vt:lpstr>
      <vt:lpstr>Sejarah…</vt:lpstr>
      <vt:lpstr>Pasal 156a KUHP</vt:lpstr>
      <vt:lpstr>Pasal 156a KUHAP</vt:lpstr>
      <vt:lpstr>Upaya Pembaharuan</vt:lpstr>
      <vt:lpstr>RUU KUHP</vt:lpstr>
      <vt:lpstr>RUU KUHP –konsep 2012 --</vt:lpstr>
      <vt:lpstr>RUU KUHP</vt:lpstr>
      <vt:lpstr>RUU KUHP</vt:lpstr>
      <vt:lpstr>RUU KUHP – pembahasan akhir </vt:lpstr>
      <vt:lpstr>RUU KUHP –pembahasan akhir</vt:lpstr>
      <vt:lpstr>Putusan MK</vt:lpstr>
      <vt:lpstr>Perbandingan Penegakan Hukum Pidana   </vt:lpstr>
      <vt:lpstr>Penegakan Hukum di Indonesia</vt:lpstr>
      <vt:lpstr>Penegakan Hukum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Delik Agama</dc:title>
  <dc:creator>INO</dc:creator>
  <cp:lastModifiedBy>UMY DOCTOR</cp:lastModifiedBy>
  <cp:revision>34</cp:revision>
  <dcterms:created xsi:type="dcterms:W3CDTF">2016-11-10T12:38:16Z</dcterms:created>
  <dcterms:modified xsi:type="dcterms:W3CDTF">2016-11-14T06:05:51Z</dcterms:modified>
</cp:coreProperties>
</file>